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57" r:id="rId4"/>
    <p:sldId id="258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A8AAF42-749A-4F6C-87BD-55671D4A6303}" type="datetimeFigureOut">
              <a:rPr lang="cs-CZ" smtClean="0"/>
              <a:t>16.9.2019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7CE17B7-888D-4034-B321-9E054A56CF86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movy-klas.cz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Sociální služby pro seniory a osoby se zdravotním postižením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29" y="332656"/>
            <a:ext cx="818034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086724"/>
      </p:ext>
    </p:extLst>
  </p:cSld>
  <p:clrMapOvr>
    <a:masterClrMapping/>
  </p:clrMapOvr>
  <p:transition spd="slow" advTm="15608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Střediska Domovů Klas: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Temelín</a:t>
            </a:r>
          </a:p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Chrášťany</a:t>
            </a:r>
          </a:p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Albrechtice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098518"/>
      </p:ext>
    </p:extLst>
  </p:cSld>
  <p:clrMapOvr>
    <a:masterClrMapping/>
  </p:clrMapOvr>
  <p:transition spd="slow" advTm="19182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Registrované služby dle zákona č. 108/2006 Sb.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Terénní pečovatelská služba</a:t>
            </a: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Sociálně aktivizační služba pro seniory a osoby se zdravotním postižením</a:t>
            </a:r>
          </a:p>
          <a:p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-----------------------------------------------------</a:t>
            </a:r>
          </a:p>
          <a:p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Základní sociální poradenství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170797"/>
      </p:ext>
    </p:extLst>
  </p:cSld>
  <p:clrMapOvr>
    <a:masterClrMapping/>
  </p:clrMapOvr>
  <p:transition spd="slow" advTm="24028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Volnočasové činnosti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Senior klub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– Temelín v po a pá 9:00 – 12:00</a:t>
            </a:r>
          </a:p>
          <a:p>
            <a:pPr marL="0" indent="0">
              <a:buNone/>
            </a:pPr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		</a:t>
            </a:r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Chrášťany ve st 9:00 – 12:00</a:t>
            </a: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Dětský klub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– Temelín denně 13:00 – 18:00</a:t>
            </a:r>
          </a:p>
          <a:p>
            <a:pPr marL="0" indent="0">
              <a:buNone/>
            </a:pPr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		</a:t>
            </a:r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Chrášťany denně 13:00 – 18:00</a:t>
            </a:r>
          </a:p>
          <a:p>
            <a:pPr marL="0" indent="0">
              <a:buNone/>
            </a:pPr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		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Albrechtice denně 15:00 – 18:00</a:t>
            </a:r>
          </a:p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Mateřské centrum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Chrášťany, út 9:00 – 12:00</a:t>
            </a:r>
          </a:p>
        </p:txBody>
      </p:sp>
    </p:spTree>
    <p:extLst>
      <p:ext uri="{BB962C8B-B14F-4D97-AF65-F5344CB8AC3E}">
        <p14:creationId xmlns:p14="http://schemas.microsoft.com/office/powerpoint/2010/main" val="380274597"/>
      </p:ext>
    </p:extLst>
  </p:cSld>
  <p:clrMapOvr>
    <a:masterClrMapping/>
  </p:clrMapOvr>
  <p:transition spd="slow" advTm="37402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Provozní doba pečovatelské služby: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Pondělí – pátek 8:00 – 17:00 hod. ve střediscích Temelín i Chrášťany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0529513"/>
      </p:ext>
    </p:extLst>
  </p:cSld>
  <p:clrMapOvr>
    <a:masterClrMapping/>
  </p:clrMapOvr>
  <p:transition spd="slow" advTm="1933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Místní působnost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Lokalita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temelínsko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Lokalita </a:t>
            </a:r>
            <a:r>
              <a:rPr lang="cs-CZ" dirty="0" err="1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hrášťansko</a:t>
            </a:r>
            <a:endParaRPr lang="cs-CZ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Lokalita Albrechtice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46436"/>
      </p:ext>
    </p:extLst>
  </p:cSld>
  <p:clrMapOvr>
    <a:masterClrMapping/>
  </p:clrMapOvr>
  <p:transition spd="slow" advTm="31436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Počty klientů k 30.6. 2019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Celkem pečovatelská služba: 27</a:t>
            </a:r>
          </a:p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Celkem sociálně aktivizační  služba: 59</a:t>
            </a:r>
          </a:p>
          <a:p>
            <a:pPr marL="0" indent="0">
              <a:buNone/>
            </a:pP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05903"/>
      </p:ext>
    </p:extLst>
  </p:cSld>
  <p:clrMapOvr>
    <a:masterClrMapping/>
  </p:clrMapOvr>
  <p:transition spd="slow" advTm="24999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Kontakty: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 smtClean="0">
                <a:solidFill>
                  <a:schemeClr val="tx2">
                    <a:lumMod val="75000"/>
                  </a:schemeClr>
                </a:solidFill>
              </a:rPr>
              <a:t>Adresa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: Temelín 15, 373 01</a:t>
            </a:r>
          </a:p>
          <a:p>
            <a:pPr marL="0" indent="0">
              <a:buNone/>
            </a:pPr>
            <a:r>
              <a:rPr lang="cs-CZ" u="sng" dirty="0" smtClean="0">
                <a:solidFill>
                  <a:schemeClr val="tx2">
                    <a:lumMod val="75000"/>
                  </a:schemeClr>
                </a:solidFill>
              </a:rPr>
              <a:t>Web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www.domovy-klas.cz</a:t>
            </a:r>
            <a:endParaRPr lang="cs-CZ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cs-CZ" u="sng" dirty="0" smtClean="0">
                <a:solidFill>
                  <a:schemeClr val="tx2">
                    <a:lumMod val="75000"/>
                  </a:schemeClr>
                </a:solidFill>
              </a:rPr>
              <a:t>Tel. Kontakt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marL="0" indent="0">
              <a:buNone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Ing. Miroslav Jiříček – ředitel: 774 709 112</a:t>
            </a:r>
          </a:p>
          <a:p>
            <a:pPr marL="0" indent="0">
              <a:buNone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Mgr. Markéta Kočová – soc.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prac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: 774 709 113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83906"/>
      </p:ext>
    </p:extLst>
  </p:cSld>
  <p:clrMapOvr>
    <a:masterClrMapping/>
  </p:clrMapOvr>
  <p:transition spd="slow" advTm="13269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77</TotalTime>
  <Words>136</Words>
  <Application>Microsoft Office PowerPoint</Application>
  <PresentationFormat>Předvádění na obrazovce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Exekutivní</vt:lpstr>
      <vt:lpstr>Prezentace aplikace PowerPoint</vt:lpstr>
      <vt:lpstr>Střediska Domovů Klas:</vt:lpstr>
      <vt:lpstr>Registrované služby dle zákona č. 108/2006 Sb.</vt:lpstr>
      <vt:lpstr>Volnočasové činnosti</vt:lpstr>
      <vt:lpstr>Provozní doba pečovatelské služby:</vt:lpstr>
      <vt:lpstr>Místní působnost</vt:lpstr>
      <vt:lpstr>Počty klientů k 30.6. 2019</vt:lpstr>
      <vt:lpstr>Kontakty: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KLas 11</dc:creator>
  <cp:lastModifiedBy>KLas 11</cp:lastModifiedBy>
  <cp:revision>7</cp:revision>
  <dcterms:created xsi:type="dcterms:W3CDTF">2019-09-16T10:42:49Z</dcterms:created>
  <dcterms:modified xsi:type="dcterms:W3CDTF">2019-09-16T12:00:06Z</dcterms:modified>
</cp:coreProperties>
</file>