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9" r:id="rId3"/>
    <p:sldId id="258" r:id="rId4"/>
    <p:sldId id="267" r:id="rId5"/>
    <p:sldId id="268" r:id="rId6"/>
    <p:sldId id="265" r:id="rId7"/>
    <p:sldId id="266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28852-44D4-44FD-B5FB-DC43577281D1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DA8F5-DEC8-4AA2-BFEA-BDD1147766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5074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BD5E3-614C-43B0-A705-5201DB87C4DF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6D87E-C23B-460E-A5FD-7679943028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5707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001-7C69-4A49-AB2E-F0F3E06AB9AD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CBEA-678A-4BFB-B312-63C5C21E8C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704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001-7C69-4A49-AB2E-F0F3E06AB9AD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CBEA-678A-4BFB-B312-63C5C21E8C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587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001-7C69-4A49-AB2E-F0F3E06AB9AD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CBEA-678A-4BFB-B312-63C5C21E8C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060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001-7C69-4A49-AB2E-F0F3E06AB9AD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CBEA-678A-4BFB-B312-63C5C21E8C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3140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001-7C69-4A49-AB2E-F0F3E06AB9AD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CBEA-678A-4BFB-B312-63C5C21E8C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9673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001-7C69-4A49-AB2E-F0F3E06AB9AD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CBEA-678A-4BFB-B312-63C5C21E8C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4601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001-7C69-4A49-AB2E-F0F3E06AB9AD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CBEA-678A-4BFB-B312-63C5C21E8C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0480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001-7C69-4A49-AB2E-F0F3E06AB9AD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CBEA-678A-4BFB-B312-63C5C21E8C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6988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001-7C69-4A49-AB2E-F0F3E06AB9AD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CBEA-678A-4BFB-B312-63C5C21E8C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0786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001-7C69-4A49-AB2E-F0F3E06AB9AD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CBEA-678A-4BFB-B312-63C5C21E8C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6399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001-7C69-4A49-AB2E-F0F3E06AB9AD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CBEA-678A-4BFB-B312-63C5C21E8C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894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6D001-7C69-4A49-AB2E-F0F3E06AB9AD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4CBEA-678A-4BFB-B312-63C5C21E8C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617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2090079"/>
            <a:ext cx="12192000" cy="1861467"/>
          </a:xfrm>
        </p:spPr>
        <p:txBody>
          <a:bodyPr>
            <a:noAutofit/>
          </a:bodyPr>
          <a:lstStyle/>
          <a:p>
            <a:r>
              <a:rPr lang="cs-CZ" sz="5500" b="1" dirty="0" smtClean="0">
                <a:solidFill>
                  <a:srgbClr val="0070C0"/>
                </a:solidFill>
              </a:rPr>
              <a:t>Setkání poskytovatelů a zadavatelů sociálních služeb ORP Týn nad Vltavou</a:t>
            </a:r>
            <a:endParaRPr lang="cs-CZ" sz="5500" b="1" dirty="0">
              <a:solidFill>
                <a:srgbClr val="0070C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820472" y="4182973"/>
            <a:ext cx="6726710" cy="699506"/>
          </a:xfrm>
        </p:spPr>
        <p:txBody>
          <a:bodyPr>
            <a:normAutofit fontScale="70000" lnSpcReduction="20000"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CZ.03.2.63/0.0/0.0/16_063/0006560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Pokračování komunitního plánování sociálních služeb ORP Týn nad Vltavou</a:t>
            </a:r>
            <a:endParaRPr lang="cs-CZ" dirty="0">
              <a:solidFill>
                <a:srgbClr val="0070C0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681" y="289495"/>
            <a:ext cx="7115501" cy="147491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5185928"/>
            <a:ext cx="995289" cy="1149558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472" y="5113905"/>
            <a:ext cx="3928058" cy="145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94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rgbClr val="0070C0"/>
                </a:solidFill>
              </a:rPr>
              <a:t>Proč jsme 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416629"/>
            <a:ext cx="10515600" cy="3760334"/>
          </a:xfrm>
        </p:spPr>
        <p:txBody>
          <a:bodyPr/>
          <a:lstStyle/>
          <a:p>
            <a:r>
              <a:rPr lang="cs-CZ" dirty="0" smtClean="0"/>
              <a:t>Seznámení jednotlivých aktérů v regionu (obce, poskytovatelé)</a:t>
            </a:r>
          </a:p>
          <a:p>
            <a:r>
              <a:rPr lang="cs-CZ" dirty="0" smtClean="0"/>
              <a:t>Navázání spolupráce, předání kontaktů</a:t>
            </a:r>
          </a:p>
          <a:p>
            <a:r>
              <a:rPr lang="cs-CZ" dirty="0" smtClean="0"/>
              <a:t>Úvodní setkání s pokračováním</a:t>
            </a:r>
          </a:p>
          <a:p>
            <a:r>
              <a:rPr lang="cs-CZ" dirty="0" smtClean="0"/>
              <a:t>Vymezení další spolupráce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Naplňujeme aktivitu projektu „Pokračování plánování sociálních služeb ORP Týn nad Vltavou“ CZ.03.2.63/0.0/0.0/16_63/0006560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77341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765791"/>
            <a:ext cx="10515600" cy="1325563"/>
          </a:xfrm>
        </p:spPr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Aktivity projektu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4734" y="2528047"/>
            <a:ext cx="11787266" cy="3648916"/>
          </a:xfrm>
        </p:spPr>
        <p:txBody>
          <a:bodyPr>
            <a:normAutofit/>
          </a:bodyPr>
          <a:lstStyle/>
          <a:p>
            <a:r>
              <a:rPr lang="cs-CZ" dirty="0" smtClean="0"/>
              <a:t>KA 1: Zajištění a koordinace procesu plánování (2/2018 – 1/2020)</a:t>
            </a:r>
          </a:p>
          <a:p>
            <a:r>
              <a:rPr lang="cs-CZ" dirty="0" smtClean="0"/>
              <a:t>KA </a:t>
            </a:r>
            <a:r>
              <a:rPr lang="cs-CZ" dirty="0" smtClean="0"/>
              <a:t>2: </a:t>
            </a:r>
            <a:r>
              <a:rPr lang="cs-CZ" dirty="0"/>
              <a:t>Zpracování podkladů pro vytvoření SPRSS /AP (2/2018 – </a:t>
            </a:r>
            <a:r>
              <a:rPr lang="cs-CZ" dirty="0" smtClean="0"/>
              <a:t>1/2020)</a:t>
            </a:r>
          </a:p>
          <a:p>
            <a:r>
              <a:rPr lang="cs-CZ" dirty="0" smtClean="0"/>
              <a:t>KA </a:t>
            </a:r>
            <a:r>
              <a:rPr lang="cs-CZ" dirty="0" smtClean="0"/>
              <a:t>3: </a:t>
            </a:r>
            <a:r>
              <a:rPr lang="cs-CZ" dirty="0"/>
              <a:t>Vytvoření SPRSS /AP (6/2018 – 1/2020</a:t>
            </a:r>
            <a:r>
              <a:rPr lang="cs-CZ" dirty="0" smtClean="0"/>
              <a:t>)</a:t>
            </a:r>
          </a:p>
          <a:p>
            <a:r>
              <a:rPr lang="cs-CZ" dirty="0" smtClean="0"/>
              <a:t>KA </a:t>
            </a:r>
            <a:r>
              <a:rPr lang="cs-CZ" dirty="0" smtClean="0"/>
              <a:t>4: </a:t>
            </a:r>
            <a:r>
              <a:rPr lang="cs-CZ" dirty="0"/>
              <a:t>Informování a zapojování účastníků procesu </a:t>
            </a:r>
            <a:r>
              <a:rPr lang="cs-CZ" dirty="0" smtClean="0"/>
              <a:t>plánování (2/2018 – 1/2020)                                                                                                         </a:t>
            </a:r>
          </a:p>
          <a:p>
            <a:r>
              <a:rPr lang="cs-CZ" dirty="0" smtClean="0"/>
              <a:t>KA </a:t>
            </a:r>
            <a:r>
              <a:rPr lang="cs-CZ" dirty="0" smtClean="0"/>
              <a:t>5: </a:t>
            </a:r>
            <a:r>
              <a:rPr lang="cs-CZ" dirty="0"/>
              <a:t>Posílení spolupráce mezi obcemi a </a:t>
            </a:r>
            <a:r>
              <a:rPr lang="cs-CZ" dirty="0" smtClean="0"/>
              <a:t>krajem </a:t>
            </a:r>
            <a:r>
              <a:rPr lang="cs-CZ" dirty="0" smtClean="0"/>
              <a:t>(2/2018 – 1/2020)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6784"/>
            <a:ext cx="2889827" cy="59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82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Evaluace předchozího akčního plánu</a:t>
            </a:r>
          </a:p>
          <a:p>
            <a:r>
              <a:rPr lang="cs-CZ" dirty="0" smtClean="0"/>
              <a:t>Vytvořen a schválen AP SS v ORP Týn  nad Vltavou na rok 2019</a:t>
            </a:r>
          </a:p>
          <a:p>
            <a:r>
              <a:rPr lang="cs-CZ" dirty="0" smtClean="0"/>
              <a:t>Zpracování analýz </a:t>
            </a:r>
          </a:p>
          <a:p>
            <a:r>
              <a:rPr lang="cs-CZ" dirty="0" smtClean="0"/>
              <a:t>Vize prioritních oblastí, celková vize</a:t>
            </a:r>
          </a:p>
          <a:p>
            <a:r>
              <a:rPr lang="cs-CZ" dirty="0" smtClean="0"/>
              <a:t>Průběžně tvořena publicita projektu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6784"/>
            <a:ext cx="2889827" cy="599007"/>
          </a:xfrm>
          <a:prstGeom prst="rect">
            <a:avLst/>
          </a:prstGeom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838200" y="765791"/>
            <a:ext cx="10515600" cy="1325563"/>
          </a:xfrm>
        </p:spPr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Zrealizované aktivity</a:t>
            </a:r>
            <a:endParaRPr lang="cs-CZ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406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057482"/>
            <a:ext cx="10515600" cy="924897"/>
          </a:xfrm>
        </p:spPr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Plánované aktivity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Katalog poskytovatelů sociálních služeb na Vltavotýnsku</a:t>
            </a:r>
          </a:p>
          <a:p>
            <a:r>
              <a:rPr lang="cs-CZ" dirty="0" smtClean="0"/>
              <a:t>Střednědobý plán rozvoje sociálních služeb (strategická část)</a:t>
            </a:r>
          </a:p>
          <a:p>
            <a:r>
              <a:rPr lang="cs-CZ" dirty="0" smtClean="0"/>
              <a:t>Evaluace procesů </a:t>
            </a:r>
            <a:r>
              <a:rPr lang="cs-CZ" smtClean="0"/>
              <a:t>komunitního plánování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6784"/>
            <a:ext cx="2889827" cy="59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902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831281" y="1538925"/>
            <a:ext cx="10515600" cy="102895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 smtClean="0">
                <a:solidFill>
                  <a:srgbClr val="0070C0"/>
                </a:solidFill>
              </a:rPr>
              <a:t>Komunitní centrum sounáležitosti 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6784"/>
            <a:ext cx="2889827" cy="599007"/>
          </a:xfrm>
          <a:prstGeom prst="rect">
            <a:avLst/>
          </a:prstGeom>
        </p:spPr>
      </p:pic>
      <p:sp>
        <p:nvSpPr>
          <p:cNvPr id="5" name="Zástupný symbol pro obsah 2"/>
          <p:cNvSpPr txBox="1">
            <a:spLocks/>
          </p:cNvSpPr>
          <p:nvPr/>
        </p:nvSpPr>
        <p:spPr>
          <a:xfrm>
            <a:off x="838200" y="2567883"/>
            <a:ext cx="10515600" cy="360907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 smtClean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 smtClean="0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990599" y="1978025"/>
            <a:ext cx="10974977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 smtClean="0"/>
          </a:p>
          <a:p>
            <a:r>
              <a:rPr lang="cs-CZ" dirty="0" smtClean="0"/>
              <a:t>Výstavba do začátku roku 2020</a:t>
            </a:r>
          </a:p>
          <a:p>
            <a:r>
              <a:rPr lang="cs-CZ" dirty="0" smtClean="0"/>
              <a:t>Komunitní práce (akce, besedy, workshopy atd.)</a:t>
            </a:r>
          </a:p>
          <a:p>
            <a:r>
              <a:rPr lang="cs-CZ" dirty="0" smtClean="0"/>
              <a:t>Setkávání poskytovatelů sociálních služeb</a:t>
            </a:r>
          </a:p>
          <a:p>
            <a:r>
              <a:rPr lang="cs-CZ" dirty="0" smtClean="0"/>
              <a:t>Poradenství o sociálních službách</a:t>
            </a:r>
          </a:p>
          <a:p>
            <a:r>
              <a:rPr lang="cs-CZ" dirty="0" smtClean="0"/>
              <a:t>Projekt zaměřený na prevenci sociálního vyloučení osob a zvyšování zaměstnanosti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69687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838202" y="1594321"/>
            <a:ext cx="10515600" cy="87905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6784"/>
            <a:ext cx="2889827" cy="599007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838200" y="1510237"/>
            <a:ext cx="9692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>
              <a:defRPr sz="4400" b="1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/>
              <a:t>Prezentace </a:t>
            </a:r>
            <a:r>
              <a:rPr lang="cs-CZ" dirty="0"/>
              <a:t>jednotlivých účastníků setkání</a:t>
            </a:r>
          </a:p>
        </p:txBody>
      </p:sp>
    </p:spTree>
    <p:extLst>
      <p:ext uri="{BB962C8B-B14F-4D97-AF65-F5344CB8AC3E}">
        <p14:creationId xmlns:p14="http://schemas.microsoft.com/office/powerpoint/2010/main" val="97775391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221</Words>
  <Application>Microsoft Office PowerPoint</Application>
  <PresentationFormat>Širokoúhlá obrazovka</PresentationFormat>
  <Paragraphs>36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Motiv Office</vt:lpstr>
      <vt:lpstr>Setkání poskytovatelů a zadavatelů sociálních služeb ORP Týn nad Vltavou</vt:lpstr>
      <vt:lpstr>Proč jsme tu</vt:lpstr>
      <vt:lpstr>Aktivity projektu</vt:lpstr>
      <vt:lpstr>Zrealizované aktivity</vt:lpstr>
      <vt:lpstr>Plánované aktivity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Pokračování plánování sociálních služeb  v ORP Týn nad Vltavou</dc:title>
  <dc:creator>Mičanová Spolek pro rozvoj regionu</dc:creator>
  <cp:lastModifiedBy>Uzivatel</cp:lastModifiedBy>
  <cp:revision>29</cp:revision>
  <cp:lastPrinted>2018-04-05T10:00:53Z</cp:lastPrinted>
  <dcterms:created xsi:type="dcterms:W3CDTF">2018-03-30T08:03:51Z</dcterms:created>
  <dcterms:modified xsi:type="dcterms:W3CDTF">2019-09-16T10:31:47Z</dcterms:modified>
</cp:coreProperties>
</file>