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705536-70C4-4AC0-8E91-CED6F8CB5B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Intervenční centrum pro osoby ohrožené domácím násilím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E0F3604-379C-4AF7-AA14-D7F9F690AC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Diecézní charita České Budějovice</a:t>
            </a:r>
          </a:p>
          <a:p>
            <a:r>
              <a:rPr lang="cs-CZ" dirty="0"/>
              <a:t>Kanovnická 404/18</a:t>
            </a:r>
          </a:p>
          <a:p>
            <a:r>
              <a:rPr lang="cs-CZ" dirty="0"/>
              <a:t>České Budějovice</a:t>
            </a:r>
          </a:p>
        </p:txBody>
      </p:sp>
    </p:spTree>
    <p:extLst>
      <p:ext uri="{BB962C8B-B14F-4D97-AF65-F5344CB8AC3E}">
        <p14:creationId xmlns:p14="http://schemas.microsoft.com/office/powerpoint/2010/main" val="1670266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10633B-FFD2-4BE4-98E9-2F5365834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informace o službě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5A5904E-F1D5-4B96-A0F6-E776E5EFCF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Intervenční centrum usiluje o život bez násilí. Našim posláním je zajistit bezpečí a pomoci řešit krizové situace spojené s domácím násilím. </a:t>
            </a:r>
          </a:p>
          <a:p>
            <a:r>
              <a:rPr lang="cs-CZ" dirty="0"/>
              <a:t>Poskytujeme sociálně právní poradenství, krizovou intervenci – podpora, ocenění aj., sestavení bezpečnostního plánu, zprostředkováváme další služby, doprovody (lékař, úřady aj.), pomoc při sepsání právních podání (např. předběžné opatření), podpůrnou sociálně terapeutickou činnost, právní poradenství (externě právník)  </a:t>
            </a:r>
          </a:p>
          <a:p>
            <a:r>
              <a:rPr lang="cs-CZ" dirty="0"/>
              <a:t>Služba je bezplatná, anonymní, udržuje se vzájemný respekt a úcta, interdisciplinární přístup</a:t>
            </a:r>
          </a:p>
          <a:p>
            <a:r>
              <a:rPr lang="cs-CZ" dirty="0"/>
              <a:t>Služba je určena osobám od 16ti let věku </a:t>
            </a:r>
          </a:p>
          <a:p>
            <a:r>
              <a:rPr lang="cs-CZ" dirty="0"/>
              <a:t>Ambulantní i terénní forma služby</a:t>
            </a:r>
          </a:p>
        </p:txBody>
      </p:sp>
    </p:spTree>
    <p:extLst>
      <p:ext uri="{BB962C8B-B14F-4D97-AF65-F5344CB8AC3E}">
        <p14:creationId xmlns:p14="http://schemas.microsoft.com/office/powerpoint/2010/main" val="2004273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9AD9937-527E-4710-989B-2BFB97C67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Působnost služby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3AD7A7F-31FC-4127-A7AB-AC9FA8104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Služba je poskytována v rámci celého Jihočeského kraje – možnost terénní formy </a:t>
            </a:r>
          </a:p>
          <a:p>
            <a:r>
              <a:rPr lang="cs-CZ" dirty="0"/>
              <a:t>Hlavní pracoviště České Budějovice</a:t>
            </a:r>
          </a:p>
          <a:p>
            <a:r>
              <a:rPr lang="cs-CZ" dirty="0"/>
              <a:t>Detašovaná pracoviště</a:t>
            </a:r>
          </a:p>
          <a:p>
            <a:pPr lvl="1"/>
            <a:r>
              <a:rPr lang="cs-CZ" dirty="0"/>
              <a:t>Tábor</a:t>
            </a:r>
          </a:p>
          <a:p>
            <a:pPr lvl="1"/>
            <a:r>
              <a:rPr lang="cs-CZ" dirty="0"/>
              <a:t>Strakonice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2563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A49BF4-6BB7-4FE9-AD09-D4C3A4D8A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Počet klientů k 30. 6. 2019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CCCA7FD-19A0-4EEC-A1D4-28FF65A5A0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Počet klientů k 30. 6. 2019 činil 86 klientů</a:t>
            </a:r>
          </a:p>
          <a:p>
            <a:pPr lvl="1"/>
            <a:r>
              <a:rPr lang="cs-CZ" dirty="0"/>
              <a:t>24 klientů vykázání</a:t>
            </a:r>
          </a:p>
          <a:p>
            <a:pPr lvl="1"/>
            <a:r>
              <a:rPr lang="cs-CZ" dirty="0"/>
              <a:t>62 klientů </a:t>
            </a:r>
            <a:r>
              <a:rPr lang="cs-CZ" dirty="0" err="1"/>
              <a:t>nízkoprahově</a:t>
            </a:r>
            <a:endParaRPr lang="cs-CZ" dirty="0"/>
          </a:p>
          <a:p>
            <a:pPr marL="457200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57513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C1CBD1-20C7-4E98-A0E7-DDF8F3760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zajímavosti o službě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A7CE924-FA81-4203-8A18-A5FE4ED52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Služba je určena všem osobám od 16ti let věku – IC konzultuje se ženami, muži, seniory (</a:t>
            </a:r>
            <a:r>
              <a:rPr lang="cs-CZ" dirty="0" err="1"/>
              <a:t>transgenerační</a:t>
            </a:r>
            <a:r>
              <a:rPr lang="cs-CZ" dirty="0"/>
              <a:t> násilí, partnerské, sourozenecké aj.)</a:t>
            </a:r>
          </a:p>
          <a:p>
            <a:r>
              <a:rPr lang="cs-CZ" dirty="0"/>
              <a:t>Služba se kromě domácího násilí zaměřuje také na následné pronásledování (</a:t>
            </a:r>
            <a:r>
              <a:rPr lang="cs-CZ" dirty="0" err="1"/>
              <a:t>stalking</a:t>
            </a:r>
            <a:r>
              <a:rPr lang="cs-CZ" dirty="0"/>
              <a:t>)</a:t>
            </a:r>
          </a:p>
          <a:p>
            <a:r>
              <a:rPr lang="cs-CZ" dirty="0"/>
              <a:t>Úzká spolupráce s různými organizacemi či institucemi(zejména PČR – vykázání)</a:t>
            </a:r>
          </a:p>
          <a:p>
            <a:r>
              <a:rPr lang="cs-CZ" dirty="0"/>
              <a:t>Možnost individuální i skupinové sociální terapie</a:t>
            </a:r>
          </a:p>
          <a:p>
            <a:r>
              <a:rPr lang="cs-CZ" dirty="0"/>
              <a:t>IC nekoná žádné kroky, které si klient nepřeje – vázáni mlčenlivostí </a:t>
            </a:r>
          </a:p>
          <a:p>
            <a:r>
              <a:rPr lang="cs-CZ" dirty="0"/>
              <a:t>realizace IDT setkání v rámci kraje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1355301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</TotalTime>
  <Words>248</Words>
  <Application>Microsoft Office PowerPoint</Application>
  <PresentationFormat>Širokoúhlá obrazovka</PresentationFormat>
  <Paragraphs>27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Fazeta</vt:lpstr>
      <vt:lpstr>Intervenční centrum pro osoby ohrožené domácím násilím</vt:lpstr>
      <vt:lpstr>Základní informace o službě</vt:lpstr>
      <vt:lpstr>Působnost služby </vt:lpstr>
      <vt:lpstr>Počet klientů k 30. 6. 2019</vt:lpstr>
      <vt:lpstr>Další zajímavosti o službě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Intervenční centrum pro osoby ohrožené domácím násilím</dc:title>
  <dc:creator>Nikola Marková</dc:creator>
  <cp:lastModifiedBy>Nikola Marková</cp:lastModifiedBy>
  <cp:revision>5</cp:revision>
  <dcterms:created xsi:type="dcterms:W3CDTF">2019-08-07T06:49:33Z</dcterms:created>
  <dcterms:modified xsi:type="dcterms:W3CDTF">2019-08-07T08:18:01Z</dcterms:modified>
</cp:coreProperties>
</file>